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68" r:id="rId2"/>
    <p:sldId id="269" r:id="rId3"/>
  </p:sldIdLst>
  <p:sldSz cx="12192000" cy="6858000"/>
  <p:notesSz cx="6858000" cy="9144000"/>
  <p:embeddedFontLst>
    <p:embeddedFont>
      <p:font typeface="游ゴシック" panose="020B0400000000000000" pitchFamily="50" charset="-128"/>
      <p:regular r:id="rId5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Noto Sans" panose="020B0502040504020204" pitchFamily="34"/>
      <p:regular r:id="rId11"/>
      <p:bold r:id="rId12"/>
      <p:italic r:id="rId13"/>
      <p:boldItalic r:id="rId14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E57709"/>
    <a:srgbClr val="C0504D"/>
    <a:srgbClr val="ED7D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4A642B2-D24A-49E8-B8E7-D2D53E357B0E}" v="99" dt="2019-05-07T03:10:40.999"/>
    <p1510:client id="{7FB9A5F9-4BCC-4036-9830-46B5734B19F2}" v="82" dt="2019-05-06T06:54:03.98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72" autoAdjust="0"/>
    <p:restoredTop sz="91069" autoAdjust="0"/>
  </p:normalViewPr>
  <p:slideViewPr>
    <p:cSldViewPr snapToGrid="0">
      <p:cViewPr varScale="1">
        <p:scale>
          <a:sx n="70" d="100"/>
          <a:sy n="70" d="100"/>
        </p:scale>
        <p:origin x="69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presProps" Target="presProps.xml"/><Relationship Id="rId10" Type="http://schemas.openxmlformats.org/officeDocument/2006/relationships/font" Target="fonts/font6.fntdata"/><Relationship Id="rId19" Type="http://schemas.microsoft.com/office/2016/11/relationships/changesInfo" Target="changesInfos/changesInfo1.xml"/><Relationship Id="rId4" Type="http://schemas.openxmlformats.org/officeDocument/2006/relationships/notesMaster" Target="notesMasters/notesMaster1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6:57:00.450" v="437" actId="2711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1:01.349" v="430" actId="2085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1:01.349" v="430" actId="208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46.879" v="85" actId="14861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3:35.068" v="84" actId="14861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6:01.817" v="87" actId="207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21:58.058" v="78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6:21:41.854" v="76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21:58.058" v="78" actId="165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6:21:08.979" v="72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6:21:58.058" v="78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6:21:58.058" v="78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  <pc:docChgLst>
    <pc:chgData name="東村邦彦 / TOUMURA，KUNIHIKO" userId="aa80352f-8581-4c8d-8917-6e2824d17308" providerId="ADAL" clId="{34A642B2-D24A-49E8-B8E7-D2D53E357B0E}"/>
    <pc:docChg chg="undo custSel addSld delSld modSld sldOrd">
      <pc:chgData name="東村邦彦 / TOUMURA，KUNIHIKO" userId="aa80352f-8581-4c8d-8917-6e2824d17308" providerId="ADAL" clId="{34A642B2-D24A-49E8-B8E7-D2D53E357B0E}" dt="2019-05-07T03:10:40.999" v="263" actId="165"/>
      <pc:docMkLst>
        <pc:docMk/>
      </pc:docMkLst>
      <pc:sldChg chg="del ord">
        <pc:chgData name="東村邦彦 / TOUMURA，KUNIHIKO" userId="aa80352f-8581-4c8d-8917-6e2824d17308" providerId="ADAL" clId="{34A642B2-D24A-49E8-B8E7-D2D53E357B0E}" dt="2019-05-06T07:47:22.465" v="148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34A642B2-D24A-49E8-B8E7-D2D53E357B0E}" dt="2019-05-06T07:47:22.485" v="149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34A642B2-D24A-49E8-B8E7-D2D53E357B0E}" dt="2019-05-06T07:47:22.513" v="150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34A642B2-D24A-49E8-B8E7-D2D53E357B0E}" dt="2019-05-06T07:47:22.528" v="151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34A642B2-D24A-49E8-B8E7-D2D53E357B0E}" dt="2019-05-06T07:47:22.544" v="152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34A642B2-D24A-49E8-B8E7-D2D53E357B0E}" dt="2019-05-06T07:47:22.544" v="153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34A642B2-D24A-49E8-B8E7-D2D53E357B0E}" dt="2019-05-06T07:47:22.559" v="154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34A642B2-D24A-49E8-B8E7-D2D53E357B0E}" dt="2019-05-06T07:47:22.559" v="155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34A642B2-D24A-49E8-B8E7-D2D53E357B0E}" dt="2019-05-06T07:47:22.586" v="156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34A642B2-D24A-49E8-B8E7-D2D53E357B0E}" dt="2019-05-06T07:47:22.606" v="157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34A642B2-D24A-49E8-B8E7-D2D53E357B0E}" dt="2019-05-07T03:10:40.999" v="263" actId="165"/>
        <pc:sldMkLst>
          <pc:docMk/>
          <pc:sldMk cId="2783710637" sldId="268"/>
        </pc:sldMkLst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" creationId="{1E476843-BD37-4D0D-A996-E32BF448EF89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3" creationId="{F05878C3-56CA-46BC-8FD4-F4352FB86A7D}"/>
          </ac:spMkLst>
        </pc:spChg>
        <pc:spChg chg="add mod">
          <ac:chgData name="東村邦彦 / TOUMURA，KUNIHIKO" userId="aa80352f-8581-4c8d-8917-6e2824d17308" providerId="ADAL" clId="{34A642B2-D24A-49E8-B8E7-D2D53E357B0E}" dt="2019-05-06T09:31:25.470" v="169" actId="207"/>
          <ac:spMkLst>
            <pc:docMk/>
            <pc:sldMk cId="2783710637" sldId="268"/>
            <ac:spMk id="4" creationId="{B72A4C32-F097-45E0-95A6-A6683FC8E983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6" creationId="{E76263B4-D160-4E08-A589-F580B1F730F6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7" creationId="{A640DAEB-7E04-4AFE-BC7C-31335D2F5B15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8" creationId="{60B5E33B-C21F-4B5E-B1E0-E28FDA901C3D}"/>
          </ac:spMkLst>
        </pc:spChg>
        <pc:spChg chg="mod">
          <ac:chgData name="東村邦彦 / TOUMURA，KUNIHIKO" userId="aa80352f-8581-4c8d-8917-6e2824d17308" providerId="ADAL" clId="{34A642B2-D24A-49E8-B8E7-D2D53E357B0E}" dt="2019-05-06T07:28:01.982" v="28" actId="2711"/>
          <ac:spMkLst>
            <pc:docMk/>
            <pc:sldMk cId="2783710637" sldId="268"/>
            <ac:spMk id="9" creationId="{F464D398-CAA6-4989-B325-F1EA1C7A8D47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0" creationId="{B2585A38-0059-4F9A-9856-8D2EFB9BA736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1" creationId="{9EBF5B05-99F4-4048-A300-425F71A1EA68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2" creationId="{90E968CE-65FF-463C-96C8-3F6A16E38D6D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3" creationId="{D3F7F4F2-471C-463E-881E-1AD6D4DB910F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14" creationId="{BC1EF6BB-7109-42FC-B8F1-314851DA03DE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5" creationId="{821794E1-AF61-42F6-9889-A1E070C511B1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7" creationId="{3BF82DD3-40B1-49AE-83F9-0611AAD618D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8" creationId="{25519004-C07A-4B92-9107-5B8887A2DF8C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19" creationId="{F4FBD0F9-80BE-4373-BC10-AAD393591038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0" creationId="{05E79D51-4CC7-456F-B06C-DCAF6346791F}"/>
          </ac:spMkLst>
        </pc:spChg>
        <pc:spChg chg="add mod">
          <ac:chgData name="東村邦彦 / TOUMURA，KUNIHIKO" userId="aa80352f-8581-4c8d-8917-6e2824d17308" providerId="ADAL" clId="{34A642B2-D24A-49E8-B8E7-D2D53E357B0E}" dt="2019-05-06T07:39:22.462" v="78" actId="164"/>
          <ac:spMkLst>
            <pc:docMk/>
            <pc:sldMk cId="2783710637" sldId="268"/>
            <ac:spMk id="21" creationId="{6299B775-0547-4871-8DA5-6C48419E63AB}"/>
          </ac:spMkLst>
        </pc:spChg>
        <pc:spChg chg="add del mod">
          <ac:chgData name="東村邦彦 / TOUMURA，KUNIHIKO" userId="aa80352f-8581-4c8d-8917-6e2824d17308" providerId="ADAL" clId="{34A642B2-D24A-49E8-B8E7-D2D53E357B0E}" dt="2019-05-06T07:26:35.786" v="25" actId="478"/>
          <ac:spMkLst>
            <pc:docMk/>
            <pc:sldMk cId="2783710637" sldId="268"/>
            <ac:spMk id="22" creationId="{58DA1978-F676-4F9E-9464-F6B6EF991568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28.992" v="56"/>
          <ac:spMkLst>
            <pc:docMk/>
            <pc:sldMk cId="2783710637" sldId="268"/>
            <ac:spMk id="23" creationId="{E9297AEC-40D1-4FF3-833A-87FD4499A7EE}"/>
          </ac:spMkLst>
        </pc:spChg>
        <pc:spChg chg="add del mod">
          <ac:chgData name="東村邦彦 / TOUMURA，KUNIHIKO" userId="aa80352f-8581-4c8d-8917-6e2824d17308" providerId="ADAL" clId="{34A642B2-D24A-49E8-B8E7-D2D53E357B0E}" dt="2019-05-06T07:38:47.099" v="71" actId="478"/>
          <ac:spMkLst>
            <pc:docMk/>
            <pc:sldMk cId="2783710637" sldId="268"/>
            <ac:spMk id="24" creationId="{6C9589ED-1923-43BB-BFCB-B241974F3F39}"/>
          </ac:spMkLst>
        </pc:spChg>
        <pc:spChg chg="add del mod">
          <ac:chgData name="東村邦彦 / TOUMURA，KUNIHIKO" userId="aa80352f-8581-4c8d-8917-6e2824d17308" providerId="ADAL" clId="{34A642B2-D24A-49E8-B8E7-D2D53E357B0E}" dt="2019-05-07T02:37:26.858" v="226"/>
          <ac:spMkLst>
            <pc:docMk/>
            <pc:sldMk cId="2783710637" sldId="268"/>
            <ac:spMk id="24" creationId="{CAC57719-9C79-4B88-BA60-E653D841B2B4}"/>
          </ac:spMkLst>
        </pc:spChg>
        <pc:spChg chg="add mod">
          <ac:chgData name="東村邦彦 / TOUMURA，KUNIHIKO" userId="aa80352f-8581-4c8d-8917-6e2824d17308" providerId="ADAL" clId="{34A642B2-D24A-49E8-B8E7-D2D53E357B0E}" dt="2019-05-06T07:48:54.876" v="162" actId="14100"/>
          <ac:spMkLst>
            <pc:docMk/>
            <pc:sldMk cId="2783710637" sldId="268"/>
            <ac:spMk id="25" creationId="{90DD80B8-A7EB-4E7B-813D-A7853452E814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25" creationId="{9204066F-777F-4B0B-8ABB-B3027AEC1B5D}"/>
          </ac:spMkLst>
        </pc:spChg>
        <pc:spChg chg="add mod ord">
          <ac:chgData name="東村邦彦 / TOUMURA，KUNIHIKO" userId="aa80352f-8581-4c8d-8917-6e2824d17308" providerId="ADAL" clId="{34A642B2-D24A-49E8-B8E7-D2D53E357B0E}" dt="2019-05-07T02:45:09.623" v="261" actId="12789"/>
          <ac:spMkLst>
            <pc:docMk/>
            <pc:sldMk cId="2783710637" sldId="268"/>
            <ac:spMk id="27" creationId="{DB22B080-A228-4262-A685-DD6C873460D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8" creationId="{5DB60BF2-60E9-4B15-AA63-F214A321796A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29" creationId="{510DFC5C-74AE-4F25-B5A6-B498D644F9A1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0" creationId="{2095927E-D2A0-4D68-839B-85FEB8E6CE0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1" creationId="{4A3B4F05-F5E3-44F0-809F-E3C95E614A2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2" creationId="{90A40D68-E929-4AD0-93CF-B7A134F7F53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2" creationId="{F223EEF8-1362-4031-B337-5CB6A4F51F98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3" creationId="{531DF723-C21B-4223-9906-B3F0151A73AD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3" creationId="{E3F2C2AA-E057-4533-B63D-BDAFBBE1252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34" creationId="{BCE4CB1E-C5D7-4946-8345-83B9FC1BD891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4" creationId="{C3D42D91-6EA7-4BCD-9F9C-CE4CA83A4C5C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5" creationId="{3A88F36A-FE8E-4CF5-90A4-540E679296E9}"/>
          </ac:spMkLst>
        </pc:spChg>
        <pc:spChg chg="add del">
          <ac:chgData name="東村邦彦 / TOUMURA，KUNIHIKO" userId="aa80352f-8581-4c8d-8917-6e2824d17308" providerId="ADAL" clId="{34A642B2-D24A-49E8-B8E7-D2D53E357B0E}" dt="2019-05-07T02:38:15.950" v="230"/>
          <ac:spMkLst>
            <pc:docMk/>
            <pc:sldMk cId="2783710637" sldId="268"/>
            <ac:spMk id="36" creationId="{C21DC48F-C52F-42B7-A4F1-F92BA0EF6F5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0" creationId="{4C7613B7-FF8A-451D-B1FF-C8B290351CEA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0" creationId="{A7E9DB60-AC52-4272-ADAE-FD54941D0015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1" creationId="{7F660FE9-B5D8-4B0A-AE54-54A8E1F7EFD2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2" creationId="{A04F980A-177B-4CDC-BCF8-DEA8E94C4C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2" creationId="{D52B92D7-254D-4574-BF42-11A1CD37F901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3" creationId="{54F653E6-6622-404E-8DD6-1576E62CD616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4" creationId="{6F2D50C5-93A2-4F33-8D9C-CB7B610357DF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4" creationId="{BFF04982-DB95-4691-8156-69CD9AAB49A4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5" creationId="{99926DBC-9044-4EB8-8CCA-9C259C6229FC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45" creationId="{E7AA9E34-B1EA-4653-882A-96D7B4AAC509}"/>
          </ac:spMkLst>
        </pc:spChg>
        <pc:spChg chg="add del mod">
          <ac:chgData name="東村邦彦 / TOUMURA，KUNIHIKO" userId="aa80352f-8581-4c8d-8917-6e2824d17308" providerId="ADAL" clId="{34A642B2-D24A-49E8-B8E7-D2D53E357B0E}" dt="2019-05-06T11:54:33.904" v="175"/>
          <ac:spMkLst>
            <pc:docMk/>
            <pc:sldMk cId="2783710637" sldId="268"/>
            <ac:spMk id="46" creationId="{46F3BB5F-9021-4B03-B09F-FDF2FE353C1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6" creationId="{E9E529B8-7708-42FD-9475-7CC145CEC0B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7" creationId="{675F8A13-B2F6-474A-9292-221195DAD45F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8" creationId="{0ADABC7E-62F4-41A1-828D-B5AD3C7A16A1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49" creationId="{64859455-7B95-4BF3-9FC8-D22C79CAE1AB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50" creationId="{4EE81CD0-4A01-4A98-A89E-6BA492E3B4A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0" creationId="{B25FDB01-E8F0-444A-AD16-9FA597A9863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1" creationId="{DABB3A75-CD70-4936-AE77-65FEE36A2CB8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2" creationId="{4D5ED164-01BB-4276-BE55-D8C1E09A3E9D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2" creationId="{A384017C-1547-4F4F-B654-31C04DBDCBE3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53" creationId="{0F7457CE-4981-4C90-9685-C43D15F7852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3" creationId="{3569B7F8-894A-409F-ADAC-FB14025786AC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4" creationId="{01FBE25B-29BD-463A-AD86-87FB9918BA1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5" creationId="{097FDD45-DD7C-4E75-8E3D-640BE702BE8B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56" creationId="{03DA1F2B-0A55-465B-A6E9-C6B095042ABF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2" creationId="{23783A7B-BCCF-4768-9654-8C97ECF8174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3" creationId="{01F93FED-9E72-4738-A41A-CDE247022365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4" creationId="{0C50CC99-C4B3-420E-BB7A-26F6DA164B53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6" creationId="{AA6D4B06-7E0B-41F3-89E0-98706292108D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7" creationId="{DE55A97D-9FBB-44EB-B4A6-151FEF897052}"/>
          </ac:spMkLst>
        </pc:spChg>
        <pc:spChg chg="add del">
          <ac:chgData name="東村邦彦 / TOUMURA，KUNIHIKO" userId="aa80352f-8581-4c8d-8917-6e2824d17308" providerId="ADAL" clId="{34A642B2-D24A-49E8-B8E7-D2D53E357B0E}" dt="2019-05-06T11:54:37.040" v="181"/>
          <ac:spMkLst>
            <pc:docMk/>
            <pc:sldMk cId="2783710637" sldId="268"/>
            <ac:spMk id="68" creationId="{F2255BEA-127D-45DD-8677-63B9A0129D27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2" creationId="{50569C41-AEC1-4BD3-80DB-092A6FB12CCE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3" creationId="{62AC26F5-59BC-4B79-8027-B25FB1B5D48C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4" creationId="{4CC4DF26-23C9-409D-B520-61178555B77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5" creationId="{55F3054A-C4BB-4B08-B468-49BABC9644F6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6" creationId="{0B74B865-C15B-4FAF-8585-B23FB28E15A3}"/>
          </ac:spMkLst>
        </pc:spChg>
        <pc:spChg chg="add mo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77" creationId="{D7262EC1-E779-4D03-B95D-9C933BE8DA86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78" creationId="{ED9118F1-2FF9-40C6-8014-A2B1BBAA68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0" creationId="{58E31EDB-640B-4F4D-BF1A-77D45764C4E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1" creationId="{DCE94733-9157-4C3F-9744-1DB14DDFC149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2" creationId="{5B8BCEC9-C433-4413-811A-F26CFAAC7B97}"/>
          </ac:spMkLst>
        </pc:spChg>
        <pc:spChg chg="mod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3" creationId="{CC544771-43AE-4F18-9CFD-0080E828D2C0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4" creationId="{257790A0-A23C-4D27-A585-0E80503DF7F1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5" creationId="{BC572541-FDFB-4765-B4CE-0A6C5AA79FA7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6" creationId="{A5011A96-0E83-42C2-AE70-89086F93A6F3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88" creationId="{FD9DFA57-F725-4C05-BC19-86B8D92E2CF3}"/>
          </ac:spMkLst>
        </pc:spChg>
        <pc:spChg chg="add mod ord topLvl">
          <ac:chgData name="東村邦彦 / TOUMURA，KUNIHIKO" userId="aa80352f-8581-4c8d-8917-6e2824d17308" providerId="ADAL" clId="{34A642B2-D24A-49E8-B8E7-D2D53E357B0E}" dt="2019-05-07T03:10:40.999" v="263" actId="165"/>
          <ac:spMkLst>
            <pc:docMk/>
            <pc:sldMk cId="2783710637" sldId="268"/>
            <ac:spMk id="89" creationId="{C74B977D-0E4A-42B0-A5A0-094C1BEB2244}"/>
          </ac:spMkLst>
        </pc:spChg>
        <pc:spChg chg="add mod topLvl">
          <ac:chgData name="東村邦彦 / TOUMURA，KUNIHIKO" userId="aa80352f-8581-4c8d-8917-6e2824d17308" providerId="ADAL" clId="{34A642B2-D24A-49E8-B8E7-D2D53E357B0E}" dt="2019-05-07T02:38:40.481" v="232" actId="2711"/>
          <ac:spMkLst>
            <pc:docMk/>
            <pc:sldMk cId="2783710637" sldId="268"/>
            <ac:spMk id="90" creationId="{4817683F-72B6-4DF0-9A9C-0FB58769A1BA}"/>
          </ac:spMkLst>
        </pc:spChg>
        <pc:spChg chg="del mod">
          <ac:chgData name="東村邦彦 / TOUMURA，KUNIHIKO" userId="aa80352f-8581-4c8d-8917-6e2824d17308" providerId="ADAL" clId="{34A642B2-D24A-49E8-B8E7-D2D53E357B0E}" dt="2019-05-06T11:59:14.351" v="218"/>
          <ac:spMkLst>
            <pc:docMk/>
            <pc:sldMk cId="2783710637" sldId="268"/>
            <ac:spMk id="92" creationId="{5C1B8FA6-BE6F-43E4-9930-AEBA8F279407}"/>
          </ac:spMkLst>
        </pc:spChg>
        <pc:spChg chg="del mod">
          <ac:chgData name="東村邦彦 / TOUMURA，KUNIHIKO" userId="aa80352f-8581-4c8d-8917-6e2824d17308" providerId="ADAL" clId="{34A642B2-D24A-49E8-B8E7-D2D53E357B0E}" dt="2019-05-06T11:59:10.666" v="217"/>
          <ac:spMkLst>
            <pc:docMk/>
            <pc:sldMk cId="2783710637" sldId="268"/>
            <ac:spMk id="93" creationId="{BCB5C9C5-68F2-48EF-83D5-138DAF0A9C7F}"/>
          </ac:spMkLst>
        </pc:spChg>
        <pc:spChg chg="add del">
          <ac:chgData name="東村邦彦 / TOUMURA，KUNIHIKO" userId="aa80352f-8581-4c8d-8917-6e2824d17308" providerId="ADAL" clId="{34A642B2-D24A-49E8-B8E7-D2D53E357B0E}" dt="2019-05-06T11:57:03.090" v="205"/>
          <ac:spMkLst>
            <pc:docMk/>
            <pc:sldMk cId="2783710637" sldId="268"/>
            <ac:spMk id="94" creationId="{9C71B1A5-255C-4C6B-AA72-15A9BF76AA52}"/>
          </ac:spMkLst>
        </pc:spChg>
        <pc:grpChg chg="add del mod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2" creationId="{7C47967D-120C-48B2-BB4C-94F69F67A8C0}"/>
          </ac:grpSpMkLst>
        </pc:grpChg>
        <pc:grpChg chg="add mod">
          <ac:chgData name="東村邦彦 / TOUMURA，KUNIHIKO" userId="aa80352f-8581-4c8d-8917-6e2824d17308" providerId="ADAL" clId="{34A642B2-D24A-49E8-B8E7-D2D53E357B0E}" dt="2019-05-06T07:49:40.570" v="166" actId="12789"/>
          <ac:grpSpMkLst>
            <pc:docMk/>
            <pc:sldMk cId="2783710637" sldId="268"/>
            <ac:grpSpMk id="5" creationId="{CB900AE5-D694-4A3E-B59D-8BD6E89E1F1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5:25.986" v="190" actId="165"/>
          <ac:grpSpMkLst>
            <pc:docMk/>
            <pc:sldMk cId="2783710637" sldId="268"/>
            <ac:grpSpMk id="22" creationId="{CD172984-D8A7-4403-8C37-4E0A2D9DB550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23" creationId="{42F4026C-5CF3-4F90-B5AE-F8CA7A780201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26" creationId="{4E22F8FF-28BA-493D-B1B2-80A002945F4E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3:48.791" v="171" actId="478"/>
          <ac:grpSpMkLst>
            <pc:docMk/>
            <pc:sldMk cId="2783710637" sldId="268"/>
            <ac:grpSpMk id="26" creationId="{9AE69D2A-3708-4830-8760-F8BA2C318AB0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35" creationId="{6713E6A3-D499-4FEA-8184-093CD00DB2DE}"/>
          </ac:grpSpMkLst>
        </pc:grpChg>
        <pc:grpChg chg="add del">
          <ac:chgData name="東村邦彦 / TOUMURA，KUNIHIKO" userId="aa80352f-8581-4c8d-8917-6e2824d17308" providerId="ADAL" clId="{34A642B2-D24A-49E8-B8E7-D2D53E357B0E}" dt="2019-05-07T02:38:15.950" v="230"/>
          <ac:grpSpMkLst>
            <pc:docMk/>
            <pc:sldMk cId="2783710637" sldId="268"/>
            <ac:grpSpMk id="37" creationId="{35A3C76E-9189-4795-8FF6-67459EB011DD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41" creationId="{073F7D75-0B45-4F3F-A7ED-B5FD2FCD8024}"/>
          </ac:grpSpMkLst>
        </pc:grpChg>
        <pc:grpChg chg="add del mod">
          <ac:chgData name="東村邦彦 / TOUMURA，KUNIHIKO" userId="aa80352f-8581-4c8d-8917-6e2824d17308" providerId="ADAL" clId="{34A642B2-D24A-49E8-B8E7-D2D53E357B0E}" dt="2019-05-06T11:54:33.904" v="175"/>
          <ac:grpSpMkLst>
            <pc:docMk/>
            <pc:sldMk cId="2783710637" sldId="268"/>
            <ac:grpSpMk id="47" creationId="{68D537DA-0760-41DF-8DBF-731E3CFE131C}"/>
          </ac:grpSpMkLst>
        </pc:grpChg>
        <pc:grpChg chg="add mod topLvl">
          <ac:chgData name="東村邦彦 / TOUMURA，KUNIHIKO" userId="aa80352f-8581-4c8d-8917-6e2824d17308" providerId="ADAL" clId="{34A642B2-D24A-49E8-B8E7-D2D53E357B0E}" dt="2019-05-07T03:10:40.999" v="263" actId="165"/>
          <ac:grpSpMkLst>
            <pc:docMk/>
            <pc:sldMk cId="2783710637" sldId="268"/>
            <ac:grpSpMk id="51" creationId="{C012C3E7-F8FD-4F39-B2F9-45835196BECA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57" creationId="{52482B01-ADB5-4FF8-BCA6-D0DE5593A37F}"/>
          </ac:grpSpMkLst>
        </pc:grpChg>
        <pc:grpChg chg="add del">
          <ac:chgData name="東村邦彦 / TOUMURA，KUNIHIKO" userId="aa80352f-8581-4c8d-8917-6e2824d17308" providerId="ADAL" clId="{34A642B2-D24A-49E8-B8E7-D2D53E357B0E}" dt="2019-05-06T11:54:37.040" v="181"/>
          <ac:grpSpMkLst>
            <pc:docMk/>
            <pc:sldMk cId="2783710637" sldId="268"/>
            <ac:grpSpMk id="69" creationId="{14132EAA-29B7-40F0-9507-086690FDAE3B}"/>
          </ac:grpSpMkLst>
        </pc:grpChg>
        <pc:grpChg chg="add del mod ord topLvl">
          <ac:chgData name="東村邦彦 / TOUMURA，KUNIHIKO" userId="aa80352f-8581-4c8d-8917-6e2824d17308" providerId="ADAL" clId="{34A642B2-D24A-49E8-B8E7-D2D53E357B0E}" dt="2019-05-07T02:43:48.482" v="258" actId="478"/>
          <ac:grpSpMkLst>
            <pc:docMk/>
            <pc:sldMk cId="2783710637" sldId="268"/>
            <ac:grpSpMk id="79" creationId="{A7B23F28-65B1-417B-951B-8AE96C86067E}"/>
          </ac:grpSpMkLst>
        </pc:grpChg>
        <pc:grpChg chg="add del mod topLvl">
          <ac:chgData name="東村邦彦 / TOUMURA，KUNIHIKO" userId="aa80352f-8581-4c8d-8917-6e2824d17308" providerId="ADAL" clId="{34A642B2-D24A-49E8-B8E7-D2D53E357B0E}" dt="2019-05-06T11:59:10.666" v="217"/>
          <ac:grpSpMkLst>
            <pc:docMk/>
            <pc:sldMk cId="2783710637" sldId="268"/>
            <ac:grpSpMk id="91" creationId="{6E684FA2-2B3F-44D9-BFE0-CA19FED762F6}"/>
          </ac:grpSpMkLst>
        </pc:grpChg>
        <pc:grpChg chg="add del mod">
          <ac:chgData name="東村邦彦 / TOUMURA，KUNIHIKO" userId="aa80352f-8581-4c8d-8917-6e2824d17308" providerId="ADAL" clId="{34A642B2-D24A-49E8-B8E7-D2D53E357B0E}" dt="2019-05-07T02:36:48.311" v="220" actId="165"/>
          <ac:grpSpMkLst>
            <pc:docMk/>
            <pc:sldMk cId="2783710637" sldId="268"/>
            <ac:grpSpMk id="95" creationId="{FD562148-CD7B-449F-B150-DCB188B34295}"/>
          </ac:grpSpMkLst>
        </pc:grpChg>
        <pc:picChg chg="add del mod">
          <ac:chgData name="東村邦彦 / TOUMURA，KUNIHIKO" userId="aa80352f-8581-4c8d-8917-6e2824d17308" providerId="ADAL" clId="{34A642B2-D24A-49E8-B8E7-D2D53E357B0E}" dt="2019-05-06T09:31:31.247" v="170" actId="478"/>
          <ac:picMkLst>
            <pc:docMk/>
            <pc:sldMk cId="2783710637" sldId="268"/>
            <ac:picMk id="22" creationId="{8609DD03-D5E7-4295-89A1-E4183B554BDB}"/>
          </ac:picMkLst>
        </pc:picChg>
        <pc:picChg chg="add del mod">
          <ac:chgData name="東村邦彦 / TOUMURA，KUNIHIKO" userId="aa80352f-8581-4c8d-8917-6e2824d17308" providerId="ADAL" clId="{34A642B2-D24A-49E8-B8E7-D2D53E357B0E}" dt="2019-05-06T11:57:15.547" v="209" actId="478"/>
          <ac:picMkLst>
            <pc:docMk/>
            <pc:sldMk cId="2783710637" sldId="268"/>
            <ac:picMk id="24" creationId="{F6677373-078B-4473-AC99-A0994EF0079D}"/>
          </ac:picMkLst>
        </pc:picChg>
        <pc:cxnChg chg="add mod">
          <ac:chgData name="東村邦彦 / TOUMURA，KUNIHIKO" userId="aa80352f-8581-4c8d-8917-6e2824d17308" providerId="ADAL" clId="{34A642B2-D24A-49E8-B8E7-D2D53E357B0E}" dt="2019-05-06T11:53:48.791" v="171" actId="478"/>
          <ac:cxnSpMkLst>
            <pc:docMk/>
            <pc:sldMk cId="2783710637" sldId="268"/>
            <ac:cxnSpMk id="16" creationId="{C6C119E3-DCAD-42AC-AD62-4080FBC2C452}"/>
          </ac:cxnSpMkLst>
        </pc:cxnChg>
        <pc:cxnChg chg="add del mod">
          <ac:chgData name="東村邦彦 / TOUMURA，KUNIHIKO" userId="aa80352f-8581-4c8d-8917-6e2824d17308" providerId="ADAL" clId="{34A642B2-D24A-49E8-B8E7-D2D53E357B0E}" dt="2019-05-06T11:54:33.904" v="175"/>
          <ac:cxnSpMkLst>
            <pc:docMk/>
            <pc:sldMk cId="2783710637" sldId="268"/>
            <ac:cxnSpMk id="43" creationId="{C785DC2A-27E5-4D62-BEC3-7E3D18479F95}"/>
          </ac:cxnSpMkLst>
        </pc:cxnChg>
        <pc:cxnChg chg="add del">
          <ac:chgData name="東村邦彦 / TOUMURA，KUNIHIKO" userId="aa80352f-8581-4c8d-8917-6e2824d17308" providerId="ADAL" clId="{34A642B2-D24A-49E8-B8E7-D2D53E357B0E}" dt="2019-05-06T11:54:37.040" v="181"/>
          <ac:cxnSpMkLst>
            <pc:docMk/>
            <pc:sldMk cId="2783710637" sldId="268"/>
            <ac:cxnSpMk id="65" creationId="{3724A8C8-F3A8-4222-8164-0307B30451FD}"/>
          </ac:cxnSpMkLst>
        </pc:cxnChg>
        <pc:cxnChg chg="add mod ord topLvl">
          <ac:chgData name="東村邦彦 / TOUMURA，KUNIHIKO" userId="aa80352f-8581-4c8d-8917-6e2824d17308" providerId="ADAL" clId="{34A642B2-D24A-49E8-B8E7-D2D53E357B0E}" dt="2019-05-07T03:10:40.999" v="263" actId="165"/>
          <ac:cxnSpMkLst>
            <pc:docMk/>
            <pc:sldMk cId="2783710637" sldId="268"/>
            <ac:cxnSpMk id="87" creationId="{3C4A42F7-3D10-440D-97C2-09F9D696A149}"/>
          </ac:cxnSpMkLst>
        </pc:cxnChg>
      </pc:sldChg>
      <pc:sldChg chg="addSp delSp modSp add modNotesTx">
        <pc:chgData name="東村邦彦 / TOUMURA，KUNIHIKO" userId="aa80352f-8581-4c8d-8917-6e2824d17308" providerId="ADAL" clId="{34A642B2-D24A-49E8-B8E7-D2D53E357B0E}" dt="2019-05-06T07:47:44.351" v="159" actId="12788"/>
        <pc:sldMkLst>
          <pc:docMk/>
          <pc:sldMk cId="3353042618" sldId="269"/>
        </pc:sldMkLst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" creationId="{D5F983F8-0400-4375-A4D0-082705141D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" creationId="{B2BF9BA4-54ED-4C7D-B2A6-EAE83661600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4" creationId="{B532971F-6914-4175-84E6-3969760C8D5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5" creationId="{C2DFB53F-08E2-4318-96C3-8017CEEC807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6" creationId="{2C074DDC-A399-427F-9A9D-C7823C6C190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7" creationId="{65F778EA-C05C-4ABE-BABD-790C7A2CA4D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8" creationId="{EC880C3E-6733-4036-A603-B1E8E0E9B28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9" creationId="{48DA33E7-54D9-45CE-ADCC-7241C3CCEBE2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0" creationId="{62AC8F9A-C0CB-4243-B489-B91AEEC6F243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1" creationId="{734042F4-65C5-4304-B85E-EC5050300A7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2" creationId="{2D71ABF1-FD19-4AF4-9A42-93DC491E2047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3" creationId="{2A4F0A7F-4749-4C56-BE5F-236050E8D6E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4" creationId="{7E77AE84-7882-4272-9305-262E0843A94E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5" creationId="{AA63581C-A9D2-4183-9423-AE5A78C582CB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6" creationId="{F3B2E899-65C9-49E6-8F5D-66E4D7EF6514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7" creationId="{06DE355F-24D4-42AD-8FF9-F9D42F5FCE0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8" creationId="{7C3F07C6-CC18-4F25-9E97-B18AA876E5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19" creationId="{232E871B-F0E5-49E8-A6F7-5ABFEC41CCCD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0" creationId="{A52FB2C7-680F-4856-A3D4-7DBE449D219F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1" creationId="{98BE2BF7-A048-41FE-8F80-9476C4AA6D5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2" creationId="{F6A4C97E-999C-4862-9800-540137C48521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3" creationId="{4801278F-566D-4AD0-A399-9EF43FDD322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4" creationId="{602FEED8-ADA0-4A8F-BBD8-B0C51A85951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5" creationId="{DD72F059-E8ED-4A57-948C-7E1CEF3020D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6" creationId="{7D17FD3E-0FDB-477E-BE61-614D95077178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7" creationId="{8F30610C-C06A-4C45-AB55-69D0142A69F6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8" creationId="{0430F5F3-0249-43FE-9529-1D88FFD08F05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29" creationId="{7A43A215-633B-48DB-8DBB-59DDD7FE2ABC}"/>
          </ac:spMkLst>
        </pc:spChg>
        <pc:spChg chg="add del">
          <ac:chgData name="東村邦彦 / TOUMURA，KUNIHIKO" userId="aa80352f-8581-4c8d-8917-6e2824d17308" providerId="ADAL" clId="{34A642B2-D24A-49E8-B8E7-D2D53E357B0E}" dt="2019-05-06T07:40:42.114" v="97"/>
          <ac:spMkLst>
            <pc:docMk/>
            <pc:sldMk cId="3353042618" sldId="269"/>
            <ac:spMk id="30" creationId="{D285EE72-F932-4C64-A997-6302875EE96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1" creationId="{FE6E8EE1-09C0-4101-ACFB-3B900845A9D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2" creationId="{6AE3298D-EF98-489C-AE75-CAB34BE7A9F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3" creationId="{E26D71D3-F74A-42A5-A142-DCA3A1F1B1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4" creationId="{558637F5-CF3A-4763-8689-3674E94A7FA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5" creationId="{CF14585B-A9BA-409C-8D03-D36E64785A3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6" creationId="{1B95E08C-905A-4C2C-8916-62333C8E780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7" creationId="{C55ABD27-DAD8-4F05-9E33-949194626B79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8" creationId="{07CDBCF0-9AD5-41AF-B496-AA59B7AC54C8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39" creationId="{F287E07D-E425-43AF-B5B5-73BFC4E368E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0" creationId="{4A8CE579-F82A-45E9-B4C8-170987671E7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1" creationId="{06F62398-3161-4CBB-A469-955F48ACDFB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2" creationId="{9E5EED16-E240-4B09-A48F-AED906B7D5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3" creationId="{6E2EA7F3-C646-447E-98C2-0AAE96D5A1B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4" creationId="{78D98ADB-7545-43F0-9E0F-4697DC0214D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5" creationId="{02E5EB1D-6B17-42A1-BF06-47FA0575816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6" creationId="{5ED1E82E-B60E-441D-9D00-7DDBA051897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7" creationId="{ECC04F5F-3A51-418B-9BE4-6C7EBE1C3782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8" creationId="{6A27B10B-9C40-448C-B839-A866427131A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49" creationId="{15788BB2-E8FE-424F-AE82-016D95E3369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0" creationId="{EC25B9F9-8591-42CC-97EA-F19837DA57D1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1" creationId="{B97297B4-825A-45AC-B6EA-A4361B5E6CD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2" creationId="{1226507D-D481-4894-AD9B-61D66AD8801D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3" creationId="{4A4AA28A-64A8-4861-A93C-7EAA2205AE37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4" creationId="{AEFF748B-DB96-4779-81C6-3119B2847774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5" creationId="{1CD4C4A5-5FFA-41B4-9004-7C33E1E1443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6" creationId="{B75D067D-667D-4E43-A845-2FA9C047DA0A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7" creationId="{02357494-05B3-4ECB-AB5A-B8892DFF8943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8" creationId="{749EC9DE-934D-4F96-A942-899A5348A655}"/>
          </ac:spMkLst>
        </pc:spChg>
        <pc:spChg chg="add del mod">
          <ac:chgData name="東村邦彦 / TOUMURA，KUNIHIKO" userId="aa80352f-8581-4c8d-8917-6e2824d17308" providerId="ADAL" clId="{34A642B2-D24A-49E8-B8E7-D2D53E357B0E}" dt="2019-05-06T07:42:27.941" v="107" actId="478"/>
          <ac:spMkLst>
            <pc:docMk/>
            <pc:sldMk cId="3353042618" sldId="269"/>
            <ac:spMk id="59" creationId="{B5155CA0-A017-4559-B80D-22F3DA45A6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0" creationId="{06C36822-BBC9-4534-B186-1680922C85C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1" creationId="{CAF68615-8756-4BE6-A902-EF42A2C5625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2" creationId="{78FCD450-152B-4832-A5A1-74924EEFD08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3" creationId="{AC3163F1-0118-49C8-93EA-5EBA68E91C0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4" creationId="{6251F9F9-EE56-4EE4-A645-CE7CF54DFDC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5" creationId="{26C4E9D9-1874-4C03-8CC4-DD8BA7059FD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6" creationId="{3EA72E59-25BC-44F3-B92C-8798D55068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7" creationId="{628F8811-8CCE-4361-A8A4-4E9D53A6CEBE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8" creationId="{FB5EB1D3-66B3-4A72-9009-AE738491186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69" creationId="{BCC2EB01-28B1-4AB0-A889-EFBF275B3194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0" creationId="{266DE94D-5738-4B08-AEDD-56113348057F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1" creationId="{ABB98A63-3C36-43D8-9F40-B55F2176EA7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2" creationId="{CD0BD329-24B1-49E4-8409-C15D69E1788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3" creationId="{EB12D325-8C9E-45A0-94B3-8131BAB0024D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4" creationId="{C4FDBD3F-A697-4FD8-9A39-592B7F8B664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5" creationId="{D380EFC7-52BF-465C-8A38-24F4FC031005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6" creationId="{BBF4236B-B2E4-41D6-A499-CA38578ABCE3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7" creationId="{500D186A-8B54-42EC-A977-5EC34F3557D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8" creationId="{94AC509D-93B6-46A4-A80A-EDC9B00DFEF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79" creationId="{C0868CA6-56D5-4A7B-B9BD-54D49D57E7C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0" creationId="{E89DE93C-8A74-4330-A098-E24193A0409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1" creationId="{1DCA8E2D-34DB-4BF4-AE27-8728761523D0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2" creationId="{11A6EEF5-CD0A-4058-AEF5-BEA664ECFA2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3" creationId="{C39B1AE3-4213-40AA-9DA7-0930BDDECFB6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4" creationId="{AE1CFCB1-CD76-4610-9248-17A51C2ECD11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5" creationId="{BBB15F26-8051-4C04-B86D-EE07C6818D8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6" creationId="{DB60065F-7888-4538-B065-F52918C3D4F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7" creationId="{8163DFC9-7857-4E23-84DA-2495467FC9BB}"/>
          </ac:spMkLst>
        </pc:spChg>
        <pc:spChg chg="add del">
          <ac:chgData name="東村邦彦 / TOUMURA，KUNIHIKO" userId="aa80352f-8581-4c8d-8917-6e2824d17308" providerId="ADAL" clId="{34A642B2-D24A-49E8-B8E7-D2D53E357B0E}" dt="2019-05-06T07:43:03.143" v="109"/>
          <ac:spMkLst>
            <pc:docMk/>
            <pc:sldMk cId="3353042618" sldId="269"/>
            <ac:spMk id="88" creationId="{DCFEBB41-DDDC-4883-8C79-79284FAD443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89" creationId="{CF8CCB24-D024-4392-A571-F9F5F670EBA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0" creationId="{8491EA4E-9129-47CC-8131-1EE499FAA06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1" creationId="{45D3E03A-97BD-43F4-843A-EF18BAA582D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2" creationId="{F226231D-7B43-4D44-AF82-E1B9BA3E387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3" creationId="{4FA455CA-C7AE-4AEC-B5DB-9FEFFFFFB55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4" creationId="{B4FDC995-A901-4243-89BF-16FF255F8292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5" creationId="{09E3D828-8270-488C-95A5-39F070CAEFA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6" creationId="{6CBF9C31-DDD8-4F1F-A101-C1F8D7EBD5E3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7" creationId="{FCA9EA01-59FD-4008-A0ED-C853963BEDF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8" creationId="{7F4D1874-767D-469D-AAB8-618914DA2EA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99" creationId="{CF318ADF-FF95-4F2A-9EE3-97C80D1A9F3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0" creationId="{4E583702-BE1D-4C50-A6EC-44C84A3E36C1}"/>
          </ac:spMkLst>
        </pc:spChg>
        <pc:spChg chg="add mod">
          <ac:chgData name="東村邦彦 / TOUMURA，KUNIHIKO" userId="aa80352f-8581-4c8d-8917-6e2824d17308" providerId="ADAL" clId="{34A642B2-D24A-49E8-B8E7-D2D53E357B0E}" dt="2019-05-06T07:45:52.939" v="146" actId="20577"/>
          <ac:spMkLst>
            <pc:docMk/>
            <pc:sldMk cId="3353042618" sldId="269"/>
            <ac:spMk id="101" creationId="{2FC7244C-94C8-40AD-BEA3-42DA4F350C3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2" creationId="{6DECFCF6-8698-44B7-B15B-194BB386CDAA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3" creationId="{EE5001A4-60AD-4697-90D4-05245623450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4" creationId="{6A6A099B-9613-4512-9655-9B842F57A2E4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5" creationId="{24018C2D-D761-4FA6-B687-9D32DA7442B8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6" creationId="{2EBE0169-73EB-4203-8AC9-DA6801DC6E5F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7" creationId="{C68B254A-2476-4977-88C0-73A7A2D19F2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08" creationId="{EA0AFA49-EB31-4664-85A7-C7BA3F7E74BE}"/>
          </ac:spMkLst>
        </pc:spChg>
        <pc:spChg chg="add mod">
          <ac:chgData name="東村邦彦 / TOUMURA，KUNIHIKO" userId="aa80352f-8581-4c8d-8917-6e2824d17308" providerId="ADAL" clId="{34A642B2-D24A-49E8-B8E7-D2D53E357B0E}" dt="2019-05-06T07:47:34.698" v="158" actId="404"/>
          <ac:spMkLst>
            <pc:docMk/>
            <pc:sldMk cId="3353042618" sldId="269"/>
            <ac:spMk id="109" creationId="{25BD01A6-72C8-4396-8FC7-FC7B5AE2547B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0" creationId="{A5275526-0317-49FC-A331-B9AD991D4D2D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1" creationId="{71A22ECC-0C42-4CA6-86D1-FF34865AF89C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2" creationId="{7B64FDCB-F963-444A-84F8-78C5D5136211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3" creationId="{D1B48C68-0E90-46EF-89BD-ED8153CC24B9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4" creationId="{B5648E74-5004-4A45-A873-3F809BD9ED35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5" creationId="{28972E76-D7B7-432E-9AB8-7A164BBCD378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6" creationId="{7DA1177A-61D7-4280-81B1-D8DDA82B1AFE}"/>
          </ac:spMkLst>
        </pc:spChg>
        <pc:spChg chg="add mod">
          <ac:chgData name="東村邦彦 / TOUMURA，KUNIHIKO" userId="aa80352f-8581-4c8d-8917-6e2824d17308" providerId="ADAL" clId="{34A642B2-D24A-49E8-B8E7-D2D53E357B0E}" dt="2019-05-06T07:44:36.920" v="132" actId="403"/>
          <ac:spMkLst>
            <pc:docMk/>
            <pc:sldMk cId="3353042618" sldId="269"/>
            <ac:spMk id="117" creationId="{9ABF63EB-8C2B-4479-ACEC-62E333CC4145}"/>
          </ac:spMkLst>
        </pc:spChg>
        <pc:spChg chg="add mod ord">
          <ac:chgData name="東村邦彦 / TOUMURA，KUNIHIKO" userId="aa80352f-8581-4c8d-8917-6e2824d17308" providerId="ADAL" clId="{34A642B2-D24A-49E8-B8E7-D2D53E357B0E}" dt="2019-05-06T07:47:44.351" v="159" actId="12788"/>
          <ac:spMkLst>
            <pc:docMk/>
            <pc:sldMk cId="3353042618" sldId="269"/>
            <ac:spMk id="119" creationId="{19FAF947-6337-4403-830A-BDA851F49CC3}"/>
          </ac:spMkLst>
        </pc:spChg>
        <pc:grpChg chg="add mod">
          <ac:chgData name="東村邦彦 / TOUMURA，KUNIHIKO" userId="aa80352f-8581-4c8d-8917-6e2824d17308" providerId="ADAL" clId="{34A642B2-D24A-49E8-B8E7-D2D53E357B0E}" dt="2019-05-06T07:47:44.351" v="159" actId="12788"/>
          <ac:grpSpMkLst>
            <pc:docMk/>
            <pc:sldMk cId="3353042618" sldId="269"/>
            <ac:grpSpMk id="118" creationId="{83A4C8DA-EC6C-441C-BBC3-31A7EAC993E4}"/>
          </ac:grpSpMkLst>
        </pc:grpChg>
      </pc:sldChg>
      <pc:sldChg chg="add del">
        <pc:chgData name="東村邦彦 / TOUMURA，KUNIHIKO" userId="aa80352f-8581-4c8d-8917-6e2824d17308" providerId="ADAL" clId="{34A642B2-D24A-49E8-B8E7-D2D53E357B0E}" dt="2019-05-06T07:47:22.465" v="147" actId="2696"/>
        <pc:sldMkLst>
          <pc:docMk/>
          <pc:sldMk cId="2476817379" sldId="27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25 Relationship of WoT Building Blocks to the Architectural Aspects of a Thing.</a:t>
            </a:r>
            <a:br>
              <a:rPr lang="en-US" altLang="ja-JP" dirty="0"/>
            </a:br>
            <a:r>
              <a:rPr lang="en-US" altLang="ja-JP" dirty="0"/>
              <a:t>/images/</a:t>
            </a:r>
            <a:r>
              <a:rPr lang="en-US" altLang="ja-JP" dirty="0" err="1"/>
              <a:t>bblocks</a:t>
            </a:r>
            <a:r>
              <a:rPr lang="en-US" altLang="ja-JP" dirty="0"/>
              <a:t>/abstract.png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538108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26 From Binding Templates to Protocol Bindings</a:t>
            </a:r>
            <a:br>
              <a:rPr lang="en-US" altLang="ja-JP" dirty="0"/>
            </a:br>
            <a:r>
              <a:rPr lang="en-US" altLang="ja-JP" dirty="0"/>
              <a:t>images/</a:t>
            </a:r>
            <a:r>
              <a:rPr lang="en-US" altLang="ja-JP" dirty="0" err="1"/>
              <a:t>bblocks</a:t>
            </a:r>
            <a:r>
              <a:rPr lang="en-US" altLang="ja-JP" dirty="0"/>
              <a:t>/binding-templates.png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2718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2019/9/20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DB22B080-A228-4262-A685-DD6C873460DD}"/>
              </a:ext>
            </a:extLst>
          </p:cNvPr>
          <p:cNvSpPr/>
          <p:nvPr/>
        </p:nvSpPr>
        <p:spPr>
          <a:xfrm>
            <a:off x="0" y="973394"/>
            <a:ext cx="12192000" cy="49112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C47967D-120C-48B2-BB4C-94F69F67A8C0}"/>
              </a:ext>
            </a:extLst>
          </p:cNvPr>
          <p:cNvGrpSpPr/>
          <p:nvPr/>
        </p:nvGrpSpPr>
        <p:grpSpPr>
          <a:xfrm>
            <a:off x="1545531" y="1291339"/>
            <a:ext cx="9100939" cy="4275323"/>
            <a:chOff x="1542619" y="1278819"/>
            <a:chExt cx="9100939" cy="4275323"/>
          </a:xfrm>
        </p:grpSpPr>
        <p:sp>
          <p:nvSpPr>
            <p:cNvPr id="72" name="Down Arrow 40">
              <a:extLst>
                <a:ext uri="{FF2B5EF4-FFF2-40B4-BE49-F238E27FC236}">
                  <a16:creationId xmlns:a16="http://schemas.microsoft.com/office/drawing/2014/main" id="{50569C41-AEC1-4BD3-80DB-092A6FB12CCE}"/>
                </a:ext>
              </a:extLst>
            </p:cNvPr>
            <p:cNvSpPr/>
            <p:nvPr/>
          </p:nvSpPr>
          <p:spPr>
            <a:xfrm rot="5400000">
              <a:off x="5042207" y="2526114"/>
              <a:ext cx="605882" cy="3716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3" name="角丸四角形 6">
              <a:extLst>
                <a:ext uri="{FF2B5EF4-FFF2-40B4-BE49-F238E27FC236}">
                  <a16:creationId xmlns:a16="http://schemas.microsoft.com/office/drawing/2014/main" id="{62AC26F5-59BC-4B79-8027-B25FB1B5D48C}"/>
                </a:ext>
              </a:extLst>
            </p:cNvPr>
            <p:cNvSpPr/>
            <p:nvPr/>
          </p:nvSpPr>
          <p:spPr bwMode="auto">
            <a:xfrm>
              <a:off x="5530990" y="1278820"/>
              <a:ext cx="5112568" cy="348079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/>
              <a:r>
                <a:rPr kumimoji="0" lang="en-US" altLang="ja-JP" sz="2000" b="1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74" name="角丸四角形 21">
              <a:extLst>
                <a:ext uri="{FF2B5EF4-FFF2-40B4-BE49-F238E27FC236}">
                  <a16:creationId xmlns:a16="http://schemas.microsoft.com/office/drawing/2014/main" id="{4CC4DF26-23C9-409D-B520-61178555B776}"/>
                </a:ext>
              </a:extLst>
            </p:cNvPr>
            <p:cNvSpPr/>
            <p:nvPr/>
          </p:nvSpPr>
          <p:spPr bwMode="auto">
            <a:xfrm>
              <a:off x="5675006" y="1807585"/>
              <a:ext cx="482453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75" name="角丸四角形 21">
              <a:extLst>
                <a:ext uri="{FF2B5EF4-FFF2-40B4-BE49-F238E27FC236}">
                  <a16:creationId xmlns:a16="http://schemas.microsoft.com/office/drawing/2014/main" id="{55F3054A-C4BB-4B08-B468-49BABC9644F6}"/>
                </a:ext>
              </a:extLst>
            </p:cNvPr>
            <p:cNvSpPr/>
            <p:nvPr/>
          </p:nvSpPr>
          <p:spPr bwMode="auto">
            <a:xfrm>
              <a:off x="5675006" y="4011121"/>
              <a:ext cx="482453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76" name="角丸四角形 21">
              <a:extLst>
                <a:ext uri="{FF2B5EF4-FFF2-40B4-BE49-F238E27FC236}">
                  <a16:creationId xmlns:a16="http://schemas.microsoft.com/office/drawing/2014/main" id="{0B74B865-C15B-4FAF-8585-B23FB28E15A3}"/>
                </a:ext>
              </a:extLst>
            </p:cNvPr>
            <p:cNvSpPr/>
            <p:nvPr/>
          </p:nvSpPr>
          <p:spPr bwMode="auto">
            <a:xfrm>
              <a:off x="5644412" y="3276609"/>
              <a:ext cx="482453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</a:t>
              </a: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</a:t>
              </a:r>
              <a:endPara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7" name="角丸四角形 21">
              <a:extLst>
                <a:ext uri="{FF2B5EF4-FFF2-40B4-BE49-F238E27FC236}">
                  <a16:creationId xmlns:a16="http://schemas.microsoft.com/office/drawing/2014/main" id="{D7262EC1-E779-4D03-B95D-9C933BE8DA86}"/>
                </a:ext>
              </a:extLst>
            </p:cNvPr>
            <p:cNvSpPr/>
            <p:nvPr/>
          </p:nvSpPr>
          <p:spPr bwMode="auto">
            <a:xfrm>
              <a:off x="5644412" y="2542097"/>
              <a:ext cx="4824534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40" name="角丸四角形 21">
              <a:extLst>
                <a:ext uri="{FF2B5EF4-FFF2-40B4-BE49-F238E27FC236}">
                  <a16:creationId xmlns:a16="http://schemas.microsoft.com/office/drawing/2014/main" id="{A7E9DB60-AC52-4272-ADAE-FD54941D0015}"/>
                </a:ext>
              </a:extLst>
            </p:cNvPr>
            <p:cNvSpPr/>
            <p:nvPr/>
          </p:nvSpPr>
          <p:spPr bwMode="auto">
            <a:xfrm>
              <a:off x="1542619" y="1278819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1" name="Group 29">
              <a:extLst>
                <a:ext uri="{FF2B5EF4-FFF2-40B4-BE49-F238E27FC236}">
                  <a16:creationId xmlns:a16="http://schemas.microsoft.com/office/drawing/2014/main" id="{073F7D75-0B45-4F3F-A7ED-B5FD2FCD8024}"/>
                </a:ext>
              </a:extLst>
            </p:cNvPr>
            <p:cNvGrpSpPr/>
            <p:nvPr/>
          </p:nvGrpSpPr>
          <p:grpSpPr>
            <a:xfrm>
              <a:off x="1705330" y="1402143"/>
              <a:ext cx="413417" cy="426971"/>
              <a:chOff x="1789088" y="2720452"/>
              <a:chExt cx="413417" cy="426971"/>
            </a:xfrm>
          </p:grpSpPr>
          <p:sp>
            <p:nvSpPr>
              <p:cNvPr id="42" name="Isosceles Triangle 29">
                <a:extLst>
                  <a:ext uri="{FF2B5EF4-FFF2-40B4-BE49-F238E27FC236}">
                    <a16:creationId xmlns:a16="http://schemas.microsoft.com/office/drawing/2014/main" id="{A04F980A-177B-4CDC-BCF8-DEA8E94C4CA4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30">
                <a:extLst>
                  <a:ext uri="{FF2B5EF4-FFF2-40B4-BE49-F238E27FC236}">
                    <a16:creationId xmlns:a16="http://schemas.microsoft.com/office/drawing/2014/main" id="{54F653E6-6622-404E-8DD6-1576E62CD61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31">
                <a:extLst>
                  <a:ext uri="{FF2B5EF4-FFF2-40B4-BE49-F238E27FC236}">
                    <a16:creationId xmlns:a16="http://schemas.microsoft.com/office/drawing/2014/main" id="{6F2D50C5-93A2-4F33-8D9C-CB7B610357D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32">
                <a:extLst>
                  <a:ext uri="{FF2B5EF4-FFF2-40B4-BE49-F238E27FC236}">
                    <a16:creationId xmlns:a16="http://schemas.microsoft.com/office/drawing/2014/main" id="{E7AA9E34-B1EA-4653-882A-96D7B4AAC509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E9E529B8-7708-42FD-9475-7CC145CEC0BE}"/>
                </a:ext>
              </a:extLst>
            </p:cNvPr>
            <p:cNvSpPr/>
            <p:nvPr/>
          </p:nvSpPr>
          <p:spPr bwMode="auto">
            <a:xfrm>
              <a:off x="1678239" y="3156174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Metadata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675F8A13-B2F6-474A-9292-221195DAD45F}"/>
                </a:ext>
              </a:extLst>
            </p:cNvPr>
            <p:cNvSpPr/>
            <p:nvPr/>
          </p:nvSpPr>
          <p:spPr bwMode="auto">
            <a:xfrm>
              <a:off x="1679068" y="2320135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0ADABC7E-62F4-41A1-828D-B5AD3C7A16A1}"/>
                </a:ext>
              </a:extLst>
            </p:cNvPr>
            <p:cNvSpPr/>
            <p:nvPr/>
          </p:nvSpPr>
          <p:spPr bwMode="auto">
            <a:xfrm>
              <a:off x="1681779" y="190778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ysClr val="windowText" lastClr="000000">
                <a:lumMod val="50000"/>
                <a:lumOff val="50000"/>
              </a:sysClr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9" name="角丸四角形 21">
              <a:extLst>
                <a:ext uri="{FF2B5EF4-FFF2-40B4-BE49-F238E27FC236}">
                  <a16:creationId xmlns:a16="http://schemas.microsoft.com/office/drawing/2014/main" id="{64859455-7B95-4BF3-9FC8-D22C79CAE1AB}"/>
                </a:ext>
              </a:extLst>
            </p:cNvPr>
            <p:cNvSpPr/>
            <p:nvPr/>
          </p:nvSpPr>
          <p:spPr bwMode="auto">
            <a:xfrm>
              <a:off x="1672371" y="2725987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50" name="角丸四角形 21">
              <a:extLst>
                <a:ext uri="{FF2B5EF4-FFF2-40B4-BE49-F238E27FC236}">
                  <a16:creationId xmlns:a16="http://schemas.microsoft.com/office/drawing/2014/main" id="{4EE81CD0-4A01-4A98-A89E-6BA492E3B4AD}"/>
                </a:ext>
              </a:extLst>
            </p:cNvPr>
            <p:cNvSpPr/>
            <p:nvPr/>
          </p:nvSpPr>
          <p:spPr bwMode="auto">
            <a:xfrm>
              <a:off x="1682654" y="3585919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grpSp>
          <p:nvGrpSpPr>
            <p:cNvPr id="51" name="Group 41">
              <a:extLst>
                <a:ext uri="{FF2B5EF4-FFF2-40B4-BE49-F238E27FC236}">
                  <a16:creationId xmlns:a16="http://schemas.microsoft.com/office/drawing/2014/main" id="{C012C3E7-F8FD-4F39-B2F9-45835196BECA}"/>
                </a:ext>
              </a:extLst>
            </p:cNvPr>
            <p:cNvGrpSpPr/>
            <p:nvPr/>
          </p:nvGrpSpPr>
          <p:grpSpPr>
            <a:xfrm>
              <a:off x="4582702" y="3568828"/>
              <a:ext cx="576603" cy="576262"/>
              <a:chOff x="2909455" y="2880878"/>
              <a:chExt cx="576603" cy="576262"/>
            </a:xfrm>
          </p:grpSpPr>
          <p:sp>
            <p:nvSpPr>
              <p:cNvPr id="52" name="Freeform 42">
                <a:extLst>
                  <a:ext uri="{FF2B5EF4-FFF2-40B4-BE49-F238E27FC236}">
                    <a16:creationId xmlns:a16="http://schemas.microsoft.com/office/drawing/2014/main" id="{A384017C-1547-4F4F-B654-31C04DBDCBE3}"/>
                  </a:ext>
                </a:extLst>
              </p:cNvPr>
              <p:cNvSpPr/>
              <p:nvPr/>
            </p:nvSpPr>
            <p:spPr>
              <a:xfrm>
                <a:off x="2909455" y="2882583"/>
                <a:ext cx="576603" cy="574557"/>
              </a:xfrm>
              <a:custGeom>
                <a:avLst/>
                <a:gdLst>
                  <a:gd name="connsiteX0" fmla="*/ 0 w 581890"/>
                  <a:gd name="connsiteY0" fmla="*/ 589226 h 589226"/>
                  <a:gd name="connsiteX1" fmla="*/ 581890 w 581890"/>
                  <a:gd name="connsiteY1" fmla="*/ 589226 h 589226"/>
                  <a:gd name="connsiteX2" fmla="*/ 581890 w 581890"/>
                  <a:gd name="connsiteY2" fmla="*/ 0 h 589226"/>
                  <a:gd name="connsiteX3" fmla="*/ 0 w 581890"/>
                  <a:gd name="connsiteY3" fmla="*/ 589226 h 589226"/>
                  <a:gd name="connsiteX0" fmla="*/ 0 w 581890"/>
                  <a:gd name="connsiteY0" fmla="*/ 554997 h 554997"/>
                  <a:gd name="connsiteX1" fmla="*/ 581890 w 581890"/>
                  <a:gd name="connsiteY1" fmla="*/ 554997 h 554997"/>
                  <a:gd name="connsiteX2" fmla="*/ 581890 w 581890"/>
                  <a:gd name="connsiteY2" fmla="*/ 0 h 554997"/>
                  <a:gd name="connsiteX3" fmla="*/ 0 w 581890"/>
                  <a:gd name="connsiteY3" fmla="*/ 554997 h 554997"/>
                  <a:gd name="connsiteX0" fmla="*/ 0 w 581890"/>
                  <a:gd name="connsiteY0" fmla="*/ 574557 h 574557"/>
                  <a:gd name="connsiteX1" fmla="*/ 581890 w 581890"/>
                  <a:gd name="connsiteY1" fmla="*/ 574557 h 574557"/>
                  <a:gd name="connsiteX2" fmla="*/ 579412 w 581890"/>
                  <a:gd name="connsiteY2" fmla="*/ 0 h 574557"/>
                  <a:gd name="connsiteX3" fmla="*/ 0 w 581890"/>
                  <a:gd name="connsiteY3" fmla="*/ 574557 h 574557"/>
                  <a:gd name="connsiteX0" fmla="*/ 0 w 584368"/>
                  <a:gd name="connsiteY0" fmla="*/ 574557 h 574557"/>
                  <a:gd name="connsiteX1" fmla="*/ 584368 w 584368"/>
                  <a:gd name="connsiteY1" fmla="*/ 574557 h 574557"/>
                  <a:gd name="connsiteX2" fmla="*/ 581890 w 584368"/>
                  <a:gd name="connsiteY2" fmla="*/ 0 h 574557"/>
                  <a:gd name="connsiteX3" fmla="*/ 0 w 584368"/>
                  <a:gd name="connsiteY3" fmla="*/ 574557 h 574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84368" h="574557">
                    <a:moveTo>
                      <a:pt x="0" y="574557"/>
                    </a:moveTo>
                    <a:lnTo>
                      <a:pt x="584368" y="574557"/>
                    </a:lnTo>
                    <a:lnTo>
                      <a:pt x="581890" y="0"/>
                    </a:lnTo>
                    <a:lnTo>
                      <a:pt x="0" y="574557"/>
                    </a:lnTo>
                    <a:close/>
                  </a:path>
                </a:pathLst>
              </a:custGeom>
              <a:solidFill>
                <a:sysClr val="window" lastClr="FFFFFF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Freeform 43">
                <a:extLst>
                  <a:ext uri="{FF2B5EF4-FFF2-40B4-BE49-F238E27FC236}">
                    <a16:creationId xmlns:a16="http://schemas.microsoft.com/office/drawing/2014/main" id="{0F7457CE-4981-4C90-9685-C43D15F7852F}"/>
                  </a:ext>
                </a:extLst>
              </p:cNvPr>
              <p:cNvSpPr/>
              <p:nvPr/>
            </p:nvSpPr>
            <p:spPr>
              <a:xfrm>
                <a:off x="2909732" y="2880878"/>
                <a:ext cx="573881" cy="576262"/>
              </a:xfrm>
              <a:custGeom>
                <a:avLst/>
                <a:gdLst>
                  <a:gd name="connsiteX0" fmla="*/ 0 w 571500"/>
                  <a:gd name="connsiteY0" fmla="*/ 576262 h 576262"/>
                  <a:gd name="connsiteX1" fmla="*/ 85725 w 571500"/>
                  <a:gd name="connsiteY1" fmla="*/ 138112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1500"/>
                  <a:gd name="connsiteY0" fmla="*/ 576262 h 576262"/>
                  <a:gd name="connsiteX1" fmla="*/ 102394 w 571500"/>
                  <a:gd name="connsiteY1" fmla="*/ 116681 h 576262"/>
                  <a:gd name="connsiteX2" fmla="*/ 571500 w 571500"/>
                  <a:gd name="connsiteY2" fmla="*/ 0 h 576262"/>
                  <a:gd name="connsiteX3" fmla="*/ 0 w 571500"/>
                  <a:gd name="connsiteY3" fmla="*/ 576262 h 576262"/>
                  <a:gd name="connsiteX0" fmla="*/ 0 w 573881"/>
                  <a:gd name="connsiteY0" fmla="*/ 576262 h 576262"/>
                  <a:gd name="connsiteX1" fmla="*/ 104775 w 573881"/>
                  <a:gd name="connsiteY1" fmla="*/ 116681 h 576262"/>
                  <a:gd name="connsiteX2" fmla="*/ 573881 w 573881"/>
                  <a:gd name="connsiteY2" fmla="*/ 0 h 576262"/>
                  <a:gd name="connsiteX3" fmla="*/ 0 w 573881"/>
                  <a:gd name="connsiteY3" fmla="*/ 576262 h 5762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73881" h="576262">
                    <a:moveTo>
                      <a:pt x="0" y="576262"/>
                    </a:moveTo>
                    <a:lnTo>
                      <a:pt x="104775" y="116681"/>
                    </a:lnTo>
                    <a:lnTo>
                      <a:pt x="573881" y="0"/>
                    </a:lnTo>
                    <a:lnTo>
                      <a:pt x="0" y="576262"/>
                    </a:lnTo>
                    <a:close/>
                  </a:path>
                </a:pathLst>
              </a:custGeom>
              <a:solidFill>
                <a:srgbClr val="BD6008"/>
              </a:solidFill>
              <a:ln w="76200" cap="flat" cmpd="sng" algn="ctr">
                <a:solidFill>
                  <a:sysClr val="windowText" lastClr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cxnSp>
          <p:nvCxnSpPr>
            <p:cNvPr id="87" name="Gerade Verbindung mit Pfeil 41">
              <a:extLst>
                <a:ext uri="{FF2B5EF4-FFF2-40B4-BE49-F238E27FC236}">
                  <a16:creationId xmlns:a16="http://schemas.microsoft.com/office/drawing/2014/main" id="{3C4A42F7-3D10-440D-97C2-09F9D696A1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41452" y="392851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89" name="角丸四角形 21">
              <a:extLst>
                <a:ext uri="{FF2B5EF4-FFF2-40B4-BE49-F238E27FC236}">
                  <a16:creationId xmlns:a16="http://schemas.microsoft.com/office/drawing/2014/main" id="{C74B977D-0E4A-42B0-A5A0-094C1BEB2244}"/>
                </a:ext>
              </a:extLst>
            </p:cNvPr>
            <p:cNvSpPr/>
            <p:nvPr/>
          </p:nvSpPr>
          <p:spPr bwMode="auto">
            <a:xfrm>
              <a:off x="2473814" y="436642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76200" cap="flat" cmpd="sng" algn="ctr">
              <a:solidFill>
                <a:sysClr val="windowText" lastClr="000000"/>
              </a:solidFill>
              <a:prstDash val="sysDot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837106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正方形/長方形 118">
            <a:extLst>
              <a:ext uri="{FF2B5EF4-FFF2-40B4-BE49-F238E27FC236}">
                <a16:creationId xmlns:a16="http://schemas.microsoft.com/office/drawing/2014/main" id="{19FAF947-6337-4403-830A-BDA851F49CC3}"/>
              </a:ext>
            </a:extLst>
          </p:cNvPr>
          <p:cNvSpPr/>
          <p:nvPr/>
        </p:nvSpPr>
        <p:spPr>
          <a:xfrm>
            <a:off x="0" y="685800"/>
            <a:ext cx="12192000" cy="548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D8508E6-3C1D-FB4F-AC73-A76C839A4C93}"/>
              </a:ext>
            </a:extLst>
          </p:cNvPr>
          <p:cNvGrpSpPr/>
          <p:nvPr/>
        </p:nvGrpSpPr>
        <p:grpSpPr>
          <a:xfrm>
            <a:off x="967405" y="946970"/>
            <a:ext cx="10257190" cy="4964061"/>
            <a:chOff x="967405" y="946970"/>
            <a:chExt cx="10257190" cy="4964061"/>
          </a:xfrm>
        </p:grpSpPr>
        <p:sp>
          <p:nvSpPr>
            <p:cNvPr id="89" name="Down Arrow 40">
              <a:extLst>
                <a:ext uri="{FF2B5EF4-FFF2-40B4-BE49-F238E27FC236}">
                  <a16:creationId xmlns:a16="http://schemas.microsoft.com/office/drawing/2014/main" id="{CF8CCB24-D024-4392-A571-F9F5F670EBA8}"/>
                </a:ext>
              </a:extLst>
            </p:cNvPr>
            <p:cNvSpPr/>
            <p:nvPr/>
          </p:nvSpPr>
          <p:spPr>
            <a:xfrm rot="10800000" flipV="1">
              <a:off x="1715498" y="3680726"/>
              <a:ext cx="6990948" cy="801719"/>
            </a:xfrm>
            <a:prstGeom prst="downArrow">
              <a:avLst>
                <a:gd name="adj1" fmla="val 76033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0" name="Down Arrow 40">
              <a:extLst>
                <a:ext uri="{FF2B5EF4-FFF2-40B4-BE49-F238E27FC236}">
                  <a16:creationId xmlns:a16="http://schemas.microsoft.com/office/drawing/2014/main" id="{8491EA4E-9129-47CC-8131-1EE499FAA064}"/>
                </a:ext>
              </a:extLst>
            </p:cNvPr>
            <p:cNvSpPr/>
            <p:nvPr/>
          </p:nvSpPr>
          <p:spPr>
            <a:xfrm rot="10800000" flipV="1">
              <a:off x="1378708" y="2154196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1" name="Down Arrow 40">
              <a:extLst>
                <a:ext uri="{FF2B5EF4-FFF2-40B4-BE49-F238E27FC236}">
                  <a16:creationId xmlns:a16="http://schemas.microsoft.com/office/drawing/2014/main" id="{45D3E03A-97BD-43F4-843A-EF18BAA582D8}"/>
                </a:ext>
              </a:extLst>
            </p:cNvPr>
            <p:cNvSpPr/>
            <p:nvPr/>
          </p:nvSpPr>
          <p:spPr>
            <a:xfrm rot="10800000" flipV="1">
              <a:off x="2808396" y="2154196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2" name="Down Arrow 40">
              <a:extLst>
                <a:ext uri="{FF2B5EF4-FFF2-40B4-BE49-F238E27FC236}">
                  <a16:creationId xmlns:a16="http://schemas.microsoft.com/office/drawing/2014/main" id="{F226231D-7B43-4D44-AF82-E1B9BA3E387D}"/>
                </a:ext>
              </a:extLst>
            </p:cNvPr>
            <p:cNvSpPr/>
            <p:nvPr/>
          </p:nvSpPr>
          <p:spPr>
            <a:xfrm rot="10800000" flipV="1">
              <a:off x="4238084" y="2154196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3" name="Down Arrow 40">
              <a:extLst>
                <a:ext uri="{FF2B5EF4-FFF2-40B4-BE49-F238E27FC236}">
                  <a16:creationId xmlns:a16="http://schemas.microsoft.com/office/drawing/2014/main" id="{4FA455CA-C7AE-4AEC-B5DB-9FEFFFFFB553}"/>
                </a:ext>
              </a:extLst>
            </p:cNvPr>
            <p:cNvSpPr/>
            <p:nvPr/>
          </p:nvSpPr>
          <p:spPr>
            <a:xfrm rot="10800000" flipV="1">
              <a:off x="5667771" y="2154196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4" name="Down Arrow 40">
              <a:extLst>
                <a:ext uri="{FF2B5EF4-FFF2-40B4-BE49-F238E27FC236}">
                  <a16:creationId xmlns:a16="http://schemas.microsoft.com/office/drawing/2014/main" id="{B4FDC995-A901-4243-89BF-16FF255F8292}"/>
                </a:ext>
              </a:extLst>
            </p:cNvPr>
            <p:cNvSpPr/>
            <p:nvPr/>
          </p:nvSpPr>
          <p:spPr>
            <a:xfrm rot="10800000" flipV="1">
              <a:off x="7097458" y="2154196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5" name="Down Arrow 40">
              <a:extLst>
                <a:ext uri="{FF2B5EF4-FFF2-40B4-BE49-F238E27FC236}">
                  <a16:creationId xmlns:a16="http://schemas.microsoft.com/office/drawing/2014/main" id="{09E3D828-8270-488C-95A5-39F070CAEFA5}"/>
                </a:ext>
              </a:extLst>
            </p:cNvPr>
            <p:cNvSpPr/>
            <p:nvPr/>
          </p:nvSpPr>
          <p:spPr>
            <a:xfrm rot="10800000" flipV="1">
              <a:off x="8527144" y="2154198"/>
              <a:ext cx="507483" cy="599059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6" name="角丸四角形 21">
              <a:extLst>
                <a:ext uri="{FF2B5EF4-FFF2-40B4-BE49-F238E27FC236}">
                  <a16:creationId xmlns:a16="http://schemas.microsoft.com/office/drawing/2014/main" id="{6CBF9C31-DDD8-4F1F-A101-C1F8D7EBD5E3}"/>
                </a:ext>
              </a:extLst>
            </p:cNvPr>
            <p:cNvSpPr/>
            <p:nvPr/>
          </p:nvSpPr>
          <p:spPr bwMode="auto">
            <a:xfrm>
              <a:off x="967406" y="2766391"/>
              <a:ext cx="8478377" cy="1339365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 Description</a:t>
              </a:r>
              <a:endParaRPr kumimoji="0" lang="en-US" altLang="ja-JP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“IoT Platform” × “Media Type” × “Transfer Protocol” × “</a:t>
              </a:r>
              <a:r>
                <a:rPr kumimoji="0" lang="en-US" sz="16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Subprotocol</a:t>
              </a:r>
              <a:r>
                <a:rPr kumimoji="0" 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” × “Security”</a:t>
              </a:r>
            </a:p>
          </p:txBody>
        </p:sp>
        <p:sp>
          <p:nvSpPr>
            <p:cNvPr id="97" name="角丸四角形 21">
              <a:extLst>
                <a:ext uri="{FF2B5EF4-FFF2-40B4-BE49-F238E27FC236}">
                  <a16:creationId xmlns:a16="http://schemas.microsoft.com/office/drawing/2014/main" id="{FCA9EA01-59FD-4008-A0ED-C853963BEDF4}"/>
                </a:ext>
              </a:extLst>
            </p:cNvPr>
            <p:cNvSpPr/>
            <p:nvPr/>
          </p:nvSpPr>
          <p:spPr bwMode="auto">
            <a:xfrm>
              <a:off x="2397093" y="1030090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OCF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98" name="角丸四角形 21">
              <a:extLst>
                <a:ext uri="{FF2B5EF4-FFF2-40B4-BE49-F238E27FC236}">
                  <a16:creationId xmlns:a16="http://schemas.microsoft.com/office/drawing/2014/main" id="{7F4D1874-767D-469D-AAB8-618914DA2EAD}"/>
                </a:ext>
              </a:extLst>
            </p:cNvPr>
            <p:cNvSpPr/>
            <p:nvPr/>
          </p:nvSpPr>
          <p:spPr bwMode="auto">
            <a:xfrm>
              <a:off x="3826780" y="1030090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oneM2M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MQTT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TLS</a:t>
              </a:r>
            </a:p>
          </p:txBody>
        </p:sp>
        <p:sp>
          <p:nvSpPr>
            <p:cNvPr id="99" name="角丸四角形 21">
              <a:extLst>
                <a:ext uri="{FF2B5EF4-FFF2-40B4-BE49-F238E27FC236}">
                  <a16:creationId xmlns:a16="http://schemas.microsoft.com/office/drawing/2014/main" id="{CF318ADF-FF95-4F2A-9EE3-97C80D1A9F3D}"/>
                </a:ext>
              </a:extLst>
            </p:cNvPr>
            <p:cNvSpPr/>
            <p:nvPr/>
          </p:nvSpPr>
          <p:spPr bwMode="auto">
            <a:xfrm>
              <a:off x="5256468" y="1030090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LWM2M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</a:t>
              </a:r>
              <a:r>
                <a:rPr kumimoji="0" lang="en-US" altLang="ja-JP" sz="1400" kern="0" dirty="0" err="1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SenML</a:t>
              </a:r>
              <a:endParaRPr kumimoji="0" lang="en-US" altLang="ja-JP" sz="14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endParaRPr kumimoji="0" lang="en-US" altLang="ja-JP" sz="1400" kern="0" dirty="0">
                <a:solidFill>
                  <a:schemeClr val="bg1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DTLS</a:t>
              </a:r>
            </a:p>
          </p:txBody>
        </p:sp>
        <p:sp>
          <p:nvSpPr>
            <p:cNvPr id="100" name="角丸四角形 21">
              <a:extLst>
                <a:ext uri="{FF2B5EF4-FFF2-40B4-BE49-F238E27FC236}">
                  <a16:creationId xmlns:a16="http://schemas.microsoft.com/office/drawing/2014/main" id="{4E583702-BE1D-4C50-A6EC-44C84A3E36C1}"/>
                </a:ext>
              </a:extLst>
            </p:cNvPr>
            <p:cNvSpPr/>
            <p:nvPr/>
          </p:nvSpPr>
          <p:spPr bwMode="auto">
            <a:xfrm>
              <a:off x="6686155" y="1030090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  <a:b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CBOR</a:t>
              </a:r>
              <a:b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</a:t>
              </a:r>
              <a:r>
                <a:rPr kumimoji="0" lang="en-US" altLang="ja-JP" sz="1400" kern="0" dirty="0" err="1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  <a:b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u/ COSE+CWT</a:t>
              </a:r>
            </a:p>
          </p:txBody>
        </p:sp>
        <p:sp>
          <p:nvSpPr>
            <p:cNvPr id="101" name="角丸四角形 21">
              <a:extLst>
                <a:ext uri="{FF2B5EF4-FFF2-40B4-BE49-F238E27FC236}">
                  <a16:creationId xmlns:a16="http://schemas.microsoft.com/office/drawing/2014/main" id="{2FC7244C-94C8-40AD-BEA3-42DA4F350C3B}"/>
                </a:ext>
              </a:extLst>
            </p:cNvPr>
            <p:cNvSpPr/>
            <p:nvPr/>
          </p:nvSpPr>
          <p:spPr bwMode="auto">
            <a:xfrm>
              <a:off x="967405" y="1030091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with JSON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over HTTP</a:t>
              </a:r>
            </a:p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using OAuth</a:t>
              </a:r>
            </a:p>
          </p:txBody>
        </p:sp>
        <p:sp>
          <p:nvSpPr>
            <p:cNvPr id="102" name="角丸四角形 21">
              <a:extLst>
                <a:ext uri="{FF2B5EF4-FFF2-40B4-BE49-F238E27FC236}">
                  <a16:creationId xmlns:a16="http://schemas.microsoft.com/office/drawing/2014/main" id="{6DECFCF6-8698-44B7-B15B-194BB386CDAA}"/>
                </a:ext>
              </a:extLst>
            </p:cNvPr>
            <p:cNvSpPr/>
            <p:nvPr/>
          </p:nvSpPr>
          <p:spPr bwMode="auto">
            <a:xfrm>
              <a:off x="8115842" y="1030091"/>
              <a:ext cx="1330089" cy="1329941"/>
            </a:xfrm>
            <a:prstGeom prst="roundRect">
              <a:avLst>
                <a:gd name="adj" fmla="val 7500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03" name="Geschweifte Klammer rechts 36">
              <a:extLst>
                <a:ext uri="{FF2B5EF4-FFF2-40B4-BE49-F238E27FC236}">
                  <a16:creationId xmlns:a16="http://schemas.microsoft.com/office/drawing/2014/main" id="{EE5001A4-60AD-4697-90D4-052456234508}"/>
                </a:ext>
              </a:extLst>
            </p:cNvPr>
            <p:cNvSpPr/>
            <p:nvPr/>
          </p:nvSpPr>
          <p:spPr>
            <a:xfrm>
              <a:off x="9564906" y="946970"/>
              <a:ext cx="166243" cy="149618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Textfeld 37">
              <a:extLst>
                <a:ext uri="{FF2B5EF4-FFF2-40B4-BE49-F238E27FC236}">
                  <a16:creationId xmlns:a16="http://schemas.microsoft.com/office/drawing/2014/main" id="{6A6A099B-9613-4512-9655-9B842F57A2E4}"/>
                </a:ext>
              </a:extLst>
            </p:cNvPr>
            <p:cNvSpPr txBox="1"/>
            <p:nvPr/>
          </p:nvSpPr>
          <p:spPr>
            <a:xfrm>
              <a:off x="9784777" y="1288879"/>
              <a:ext cx="143981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</a:p>
          </p:txBody>
        </p:sp>
        <p:sp>
          <p:nvSpPr>
            <p:cNvPr id="105" name="Geschweifte Klammer rechts 20">
              <a:extLst>
                <a:ext uri="{FF2B5EF4-FFF2-40B4-BE49-F238E27FC236}">
                  <a16:creationId xmlns:a16="http://schemas.microsoft.com/office/drawing/2014/main" id="{24018C2D-D761-4FA6-B687-9D32DA7442B8}"/>
                </a:ext>
              </a:extLst>
            </p:cNvPr>
            <p:cNvSpPr/>
            <p:nvPr/>
          </p:nvSpPr>
          <p:spPr>
            <a:xfrm>
              <a:off x="9564906" y="2687980"/>
              <a:ext cx="166243" cy="149618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Textfeld 21">
              <a:extLst>
                <a:ext uri="{FF2B5EF4-FFF2-40B4-BE49-F238E27FC236}">
                  <a16:creationId xmlns:a16="http://schemas.microsoft.com/office/drawing/2014/main" id="{2EBE0169-73EB-4203-8AC9-DA6801DC6E5F}"/>
                </a:ext>
              </a:extLst>
            </p:cNvPr>
            <p:cNvSpPr txBox="1"/>
            <p:nvPr/>
          </p:nvSpPr>
          <p:spPr>
            <a:xfrm>
              <a:off x="9784776" y="3027503"/>
              <a:ext cx="1237839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7" name="角丸四角形 21">
              <a:extLst>
                <a:ext uri="{FF2B5EF4-FFF2-40B4-BE49-F238E27FC236}">
                  <a16:creationId xmlns:a16="http://schemas.microsoft.com/office/drawing/2014/main" id="{C68B254A-2476-4977-88C0-73A7A2D19F25}"/>
                </a:ext>
              </a:extLst>
            </p:cNvPr>
            <p:cNvSpPr/>
            <p:nvPr/>
          </p:nvSpPr>
          <p:spPr bwMode="auto">
            <a:xfrm>
              <a:off x="967406" y="4493257"/>
              <a:ext cx="8478377" cy="1339365"/>
            </a:xfrm>
            <a:prstGeom prst="roundRect">
              <a:avLst>
                <a:gd name="adj" fmla="val 8332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400" b="1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Implementation</a:t>
              </a:r>
              <a:endPara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8" name="Geschweifte Klammer rechts 26">
              <a:extLst>
                <a:ext uri="{FF2B5EF4-FFF2-40B4-BE49-F238E27FC236}">
                  <a16:creationId xmlns:a16="http://schemas.microsoft.com/office/drawing/2014/main" id="{EA0AFA49-EB31-4664-85A7-C7BA3F7E74BE}"/>
                </a:ext>
              </a:extLst>
            </p:cNvPr>
            <p:cNvSpPr/>
            <p:nvPr/>
          </p:nvSpPr>
          <p:spPr>
            <a:xfrm>
              <a:off x="9564906" y="4414847"/>
              <a:ext cx="166243" cy="1496184"/>
            </a:xfrm>
            <a:prstGeom prst="rightBrace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2000" b="0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9" name="Textfeld 27">
              <a:extLst>
                <a:ext uri="{FF2B5EF4-FFF2-40B4-BE49-F238E27FC236}">
                  <a16:creationId xmlns:a16="http://schemas.microsoft.com/office/drawing/2014/main" id="{25BD01A6-72C8-4396-8FC7-FC7B5AE2547B}"/>
                </a:ext>
              </a:extLst>
            </p:cNvPr>
            <p:cNvSpPr txBox="1"/>
            <p:nvPr/>
          </p:nvSpPr>
          <p:spPr>
            <a:xfrm>
              <a:off x="9784776" y="4754370"/>
              <a:ext cx="1194558" cy="7078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  <a:b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de-DE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Stacks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0" name="Rechteck 30">
              <a:extLst>
                <a:ext uri="{FF2B5EF4-FFF2-40B4-BE49-F238E27FC236}">
                  <a16:creationId xmlns:a16="http://schemas.microsoft.com/office/drawing/2014/main" id="{A5275526-0317-49FC-A331-B9AD991D4D2D}"/>
                </a:ext>
              </a:extLst>
            </p:cNvPr>
            <p:cNvSpPr/>
            <p:nvPr/>
          </p:nvSpPr>
          <p:spPr>
            <a:xfrm>
              <a:off x="5265969" y="5240839"/>
              <a:ext cx="858921" cy="415607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MQTT</a:t>
              </a:r>
            </a:p>
          </p:txBody>
        </p:sp>
        <p:sp>
          <p:nvSpPr>
            <p:cNvPr id="111" name="Rechteck 31">
              <a:extLst>
                <a:ext uri="{FF2B5EF4-FFF2-40B4-BE49-F238E27FC236}">
                  <a16:creationId xmlns:a16="http://schemas.microsoft.com/office/drawing/2014/main" id="{71A22ECC-0C42-4CA6-86D1-FF34865AF89C}"/>
                </a:ext>
              </a:extLst>
            </p:cNvPr>
            <p:cNvSpPr/>
            <p:nvPr/>
          </p:nvSpPr>
          <p:spPr>
            <a:xfrm>
              <a:off x="3199809" y="5240839"/>
              <a:ext cx="858921" cy="415607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HTTP</a:t>
              </a:r>
            </a:p>
          </p:txBody>
        </p:sp>
        <p:sp>
          <p:nvSpPr>
            <p:cNvPr id="112" name="Rechteck 32">
              <a:extLst>
                <a:ext uri="{FF2B5EF4-FFF2-40B4-BE49-F238E27FC236}">
                  <a16:creationId xmlns:a16="http://schemas.microsoft.com/office/drawing/2014/main" id="{7B64FDCB-F963-444A-84F8-78C5D5136211}"/>
                </a:ext>
              </a:extLst>
            </p:cNvPr>
            <p:cNvSpPr/>
            <p:nvPr/>
          </p:nvSpPr>
          <p:spPr>
            <a:xfrm>
              <a:off x="4232889" y="5240839"/>
              <a:ext cx="858921" cy="415607"/>
            </a:xfrm>
            <a:prstGeom prst="rect">
              <a:avLst/>
            </a:prstGeom>
            <a:solidFill>
              <a:srgbClr val="0099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CoAP</a:t>
              </a:r>
            </a:p>
          </p:txBody>
        </p:sp>
        <p:sp>
          <p:nvSpPr>
            <p:cNvPr id="113" name="Rechteck 33">
              <a:extLst>
                <a:ext uri="{FF2B5EF4-FFF2-40B4-BE49-F238E27FC236}">
                  <a16:creationId xmlns:a16="http://schemas.microsoft.com/office/drawing/2014/main" id="{D1B48C68-0E90-46EF-89BD-ED8153CC24B9}"/>
                </a:ext>
              </a:extLst>
            </p:cNvPr>
            <p:cNvSpPr/>
            <p:nvPr/>
          </p:nvSpPr>
          <p:spPr>
            <a:xfrm>
              <a:off x="2164110" y="5240839"/>
              <a:ext cx="858921" cy="415607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CBOR</a:t>
              </a:r>
            </a:p>
          </p:txBody>
        </p:sp>
        <p:sp>
          <p:nvSpPr>
            <p:cNvPr id="114" name="Rechteck 35">
              <a:extLst>
                <a:ext uri="{FF2B5EF4-FFF2-40B4-BE49-F238E27FC236}">
                  <a16:creationId xmlns:a16="http://schemas.microsoft.com/office/drawing/2014/main" id="{B5648E74-5004-4A45-A873-3F809BD9ED35}"/>
                </a:ext>
              </a:extLst>
            </p:cNvPr>
            <p:cNvSpPr/>
            <p:nvPr/>
          </p:nvSpPr>
          <p:spPr>
            <a:xfrm>
              <a:off x="1131030" y="5240839"/>
              <a:ext cx="858921" cy="415607"/>
            </a:xfrm>
            <a:prstGeom prst="rect">
              <a:avLst/>
            </a:prstGeom>
            <a:solidFill>
              <a:srgbClr val="3366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JSON</a:t>
              </a:r>
            </a:p>
          </p:txBody>
        </p:sp>
        <p:sp>
          <p:nvSpPr>
            <p:cNvPr id="115" name="Rechteck 38">
              <a:extLst>
                <a:ext uri="{FF2B5EF4-FFF2-40B4-BE49-F238E27FC236}">
                  <a16:creationId xmlns:a16="http://schemas.microsoft.com/office/drawing/2014/main" id="{28972E76-D7B7-432E-9AB8-7A164BBCD378}"/>
                </a:ext>
              </a:extLst>
            </p:cNvPr>
            <p:cNvSpPr/>
            <p:nvPr/>
          </p:nvSpPr>
          <p:spPr>
            <a:xfrm>
              <a:off x="8365206" y="5240839"/>
              <a:ext cx="858921" cy="415607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OAuth</a:t>
              </a:r>
            </a:p>
          </p:txBody>
        </p:sp>
        <p:sp>
          <p:nvSpPr>
            <p:cNvPr id="116" name="Rechteck 39">
              <a:extLst>
                <a:ext uri="{FF2B5EF4-FFF2-40B4-BE49-F238E27FC236}">
                  <a16:creationId xmlns:a16="http://schemas.microsoft.com/office/drawing/2014/main" id="{7DA1177A-61D7-4280-81B1-D8DDA82B1AFE}"/>
                </a:ext>
              </a:extLst>
            </p:cNvPr>
            <p:cNvSpPr/>
            <p:nvPr/>
          </p:nvSpPr>
          <p:spPr>
            <a:xfrm>
              <a:off x="6299046" y="5240839"/>
              <a:ext cx="858921" cy="415607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TLS</a:t>
              </a:r>
            </a:p>
          </p:txBody>
        </p:sp>
        <p:sp>
          <p:nvSpPr>
            <p:cNvPr id="117" name="Rechteck 39">
              <a:extLst>
                <a:ext uri="{FF2B5EF4-FFF2-40B4-BE49-F238E27FC236}">
                  <a16:creationId xmlns:a16="http://schemas.microsoft.com/office/drawing/2014/main" id="{9ABF63EB-8C2B-4479-ACEC-62E333CC4145}"/>
                </a:ext>
              </a:extLst>
            </p:cNvPr>
            <p:cNvSpPr/>
            <p:nvPr/>
          </p:nvSpPr>
          <p:spPr>
            <a:xfrm>
              <a:off x="7332122" y="5240839"/>
              <a:ext cx="858921" cy="415607"/>
            </a:xfrm>
            <a:prstGeom prst="rect">
              <a:avLst/>
            </a:prstGeom>
            <a:solidFill>
              <a:srgbClr val="FFFF00"/>
            </a:solidFill>
            <a:ln w="635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6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DTLS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30426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537</TotalTime>
  <Words>101</Words>
  <Application>Microsoft Office PowerPoint</Application>
  <PresentationFormat>ワイド画面</PresentationFormat>
  <Paragraphs>48</Paragraphs>
  <Slides>2</Slides>
  <Notes>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</vt:i4>
      </vt:variant>
    </vt:vector>
  </HeadingPairs>
  <TitlesOfParts>
    <vt:vector size="7" baseType="lpstr">
      <vt:lpstr>Noto Sans</vt:lpstr>
      <vt:lpstr>Arial</vt:lpstr>
      <vt:lpstr>游ゴシック</vt:lpstr>
      <vt:lpstr>Calibri</vt:lpstr>
      <vt:lpstr>Office テーマ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27</cp:revision>
  <dcterms:created xsi:type="dcterms:W3CDTF">2019-04-21T23:49:17Z</dcterms:created>
  <dcterms:modified xsi:type="dcterms:W3CDTF">2019-09-20T00:05:40Z</dcterms:modified>
</cp:coreProperties>
</file>